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E84C-D5D1-965D-11BE-6BA20D4AE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6BE2D1-8D12-F25E-437F-0C2537285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EA549-614C-EDFE-2845-ED3B6D4FE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3A2D7-0F58-BE92-48E9-34267906C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6E4C5-F904-35E5-EA81-50539C20C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91408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AC31-6606-C9BE-96D4-283AF8ED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D1303-5572-22F8-E3A0-8EC941A47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C28F9-1C24-9BB4-B170-4B02E0B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AAB01-F1B1-C4C7-582E-7289C94F6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2C9CB-3944-BC0A-3324-3DA830C84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49506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C6CA9F-5FB6-7DAC-7392-F0233BEC17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1864C-EDEC-4D39-7A6A-BB0D24BF5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A1A34-2B5F-610C-43A5-C5F3E1F2D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94F53-63E9-209C-1F0F-60F260F7C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28C4-F247-C2B1-8655-EF70333DD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8872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DCB96-AE4B-AE48-FFB6-C874A058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D9A36-9932-A978-8F86-85F18D0CF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31C9E-3A3B-BF70-F9D1-A77230D99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E6AF-BB02-613E-7BD7-4768F5C2E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287C0-42B9-A117-26B6-94BB2052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2388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51C2-8B28-EF8B-30CE-D6A503065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9D268-469A-8597-06F8-23E5A3119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B87BA-80AB-284D-301B-0D98A38E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85B59-C600-2695-EB2D-9CF5349F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8E46-FD53-9F2A-474B-28080971A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94265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06B3-086E-34D5-B1FC-EF0305F76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E4B5B-B319-C890-A4F6-89A048B2A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25AADB-0FB5-40EE-C2DF-BE6367D20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E2296-BE41-62EC-F7DD-30FC2D484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44124-3730-23AC-135C-A1978C76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DDF37-2783-AD74-86B3-F1E6DA3A8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95641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8F8B1-ECD5-5A84-BA08-0671D0A5B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38A5A-ED2E-4322-BE94-87C7506C0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38D50-22BA-F346-C719-110986F94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CEAE81-5DF8-AEFE-9972-6368533779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65D324-DE40-ED8A-FCD2-3DCA7CA5AE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FD9B12-83FB-A475-882D-0A1F018DF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4BF1B0-7C51-50AA-7AB6-F77188996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D71096-2B40-5D78-A267-DD4A5A572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65868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D7DF1-6EE4-6368-8B9E-1B72A445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FBEAB7-FB11-BE2F-0CB3-2D09165D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347C9-BAF9-7D33-ED15-5AD47F645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0593F-5B39-54EA-7A5A-EF4F03FB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4630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FFF457-B750-C932-989E-95EAB9D0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217765-A3B4-BED3-2A35-D972B7A94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D3D41-1E14-A22A-695F-2C252362C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31093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58046-ED7B-3A03-7BED-B175EA71F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AB3E7-49F8-ECC0-632D-953A431C8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141B0-CA51-18A5-3DD0-650D75E07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FB784-4D8B-2D46-C3CF-667DA3DD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80404-3AD7-BDF3-4114-B4FD9ACE6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84573-2285-0F09-8983-A7F534B5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7079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1BF3-1423-3566-D498-BAE7BE1CF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EF7FFB-6A2E-7397-4148-75A217B06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6F7E9-9689-AD53-12C4-045E19EB7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58ED5-D095-FEE7-2123-90F5C43A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EE66C-11EE-69A5-882D-3517F630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6D2B2-ADC3-7F73-47F0-D4D93000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32777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85B56C-EBF1-BA96-83E0-B3460DF1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6DED0-4AE2-C111-AA64-D606AF9C4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C8ACE-FC70-B227-6FDF-2284D09CBA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6A932-9E8D-406A-8E02-EE4EEADBEDFE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9E45B-C6E9-FD69-CE7C-118E10025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656F7-046D-80E4-2CB2-9F0067949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67D6D-9C83-4742-B4D9-7A684CAB2E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4694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f1ERf1Jqb4dYON53HCPTZFkeTcihF5W/view?usp=shari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25237E6-CEB8-9343-5451-25137CC14B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8"/>
          <a:stretch/>
        </p:blipFill>
        <p:spPr>
          <a:xfrm>
            <a:off x="6951428" y="0"/>
            <a:ext cx="5240572" cy="666475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522F3CE-91B6-B415-9DFF-0FC2B93BF1C2}"/>
              </a:ext>
            </a:extLst>
          </p:cNvPr>
          <p:cNvGrpSpPr/>
          <p:nvPr/>
        </p:nvGrpSpPr>
        <p:grpSpPr>
          <a:xfrm>
            <a:off x="370204" y="793083"/>
            <a:ext cx="2144464" cy="2030998"/>
            <a:chOff x="766132" y="833939"/>
            <a:chExt cx="2144464" cy="2030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549C42-C42E-8DEC-58BA-7B8D123242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679" y="833939"/>
              <a:ext cx="1607371" cy="149448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BC959D3-38C4-DD74-0312-AF6320A07FF9}"/>
                </a:ext>
              </a:extLst>
            </p:cNvPr>
            <p:cNvSpPr txBox="1"/>
            <p:nvPr/>
          </p:nvSpPr>
          <p:spPr>
            <a:xfrm>
              <a:off x="766132" y="2526383"/>
              <a:ext cx="21444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16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pic>
        <p:nvPicPr>
          <p:cNvPr id="1026" name="Picture 2" descr="Không có mô tả ảnh.">
            <a:extLst>
              <a:ext uri="{FF2B5EF4-FFF2-40B4-BE49-F238E27FC236}">
                <a16:creationId xmlns:a16="http://schemas.microsoft.com/office/drawing/2014/main" id="{DBDE1EB1-86E3-45D3-20FD-AC4369139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165" y="544738"/>
            <a:ext cx="2372410" cy="237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9A42DE-2462-D01A-3067-3C56B3F79327}"/>
              </a:ext>
            </a:extLst>
          </p:cNvPr>
          <p:cNvSpPr txBox="1"/>
          <p:nvPr/>
        </p:nvSpPr>
        <p:spPr>
          <a:xfrm>
            <a:off x="231290" y="3149117"/>
            <a:ext cx="6962147" cy="1215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err="1">
                <a:latin typeface="Montserrat Black" panose="00000A00000000000000" pitchFamily="50" charset="0"/>
              </a:rPr>
              <a:t>Hướng</a:t>
            </a:r>
            <a:r>
              <a:rPr lang="en-US" sz="2400" b="1" dirty="0">
                <a:latin typeface="Montserrat Black" panose="00000A00000000000000" pitchFamily="50" charset="0"/>
              </a:rPr>
              <a:t> </a:t>
            </a:r>
            <a:r>
              <a:rPr lang="en-US" sz="2400" b="1" dirty="0" err="1">
                <a:latin typeface="Montserrat Black" panose="00000A00000000000000" pitchFamily="50" charset="0"/>
              </a:rPr>
              <a:t>dẫn</a:t>
            </a:r>
            <a:r>
              <a:rPr lang="en-US" sz="2400" b="1" dirty="0">
                <a:latin typeface="Montserrat Black" panose="00000A00000000000000" pitchFamily="50" charset="0"/>
              </a:rPr>
              <a:t> </a:t>
            </a:r>
            <a:r>
              <a:rPr lang="en-US" sz="2400" b="1" dirty="0" err="1">
                <a:latin typeface="Montserrat Black" panose="00000A00000000000000" pitchFamily="50" charset="0"/>
              </a:rPr>
              <a:t>cài</a:t>
            </a:r>
            <a:r>
              <a:rPr lang="en-US" sz="2400" b="1" dirty="0">
                <a:latin typeface="Montserrat Black" panose="00000A00000000000000" pitchFamily="50" charset="0"/>
              </a:rPr>
              <a:t> </a:t>
            </a:r>
            <a:r>
              <a:rPr lang="en-US" sz="2400" b="1" dirty="0" err="1">
                <a:latin typeface="Montserrat Black" panose="00000A00000000000000" pitchFamily="50" charset="0"/>
              </a:rPr>
              <a:t>đặt</a:t>
            </a:r>
            <a:r>
              <a:rPr lang="en-US" sz="2400" b="1" dirty="0">
                <a:latin typeface="Montserrat Black" panose="00000A00000000000000" pitchFamily="50" charset="0"/>
              </a:rPr>
              <a:t> và </a:t>
            </a:r>
            <a:r>
              <a:rPr lang="en-US" sz="2400" b="1" dirty="0" err="1">
                <a:latin typeface="Montserrat Black" panose="00000A00000000000000" pitchFamily="50" charset="0"/>
              </a:rPr>
              <a:t>sử</a:t>
            </a:r>
            <a:r>
              <a:rPr lang="en-US" sz="2400" b="1" dirty="0">
                <a:latin typeface="Montserrat Black" panose="00000A00000000000000" pitchFamily="50" charset="0"/>
              </a:rPr>
              <a:t> dụng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Montserrat Black" panose="00000A00000000000000" pitchFamily="50" charset="0"/>
              </a:rPr>
              <a:t>SBLC SMARTCONFIG APP V1.0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BBA28D-542D-FEB2-8452-D8D0001E9AE0}"/>
              </a:ext>
            </a:extLst>
          </p:cNvPr>
          <p:cNvGrpSpPr/>
          <p:nvPr/>
        </p:nvGrpSpPr>
        <p:grpSpPr>
          <a:xfrm>
            <a:off x="231290" y="4765904"/>
            <a:ext cx="6311749" cy="872034"/>
            <a:chOff x="728424" y="4872684"/>
            <a:chExt cx="6311749" cy="87203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57FC48-8301-26C6-ACB2-87834F9CAA0B}"/>
                </a:ext>
              </a:extLst>
            </p:cNvPr>
            <p:cNvSpPr txBox="1"/>
            <p:nvPr/>
          </p:nvSpPr>
          <p:spPr>
            <a:xfrm>
              <a:off x="728424" y="4872684"/>
              <a:ext cx="2621230" cy="7910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NGUYEN DANG KHOA</a:t>
              </a:r>
            </a:p>
            <a:p>
              <a:pPr>
                <a:lnSpc>
                  <a:spcPct val="150000"/>
                </a:lnSpc>
              </a:pPr>
              <a:r>
                <a:rPr lang="en-US" sz="1400" i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KAY CHIP</a:t>
              </a:r>
              <a:endParaRPr lang="vi-VN" sz="14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8FD0D7B-55E4-39A2-17D7-2AC57B0472D9}"/>
                </a:ext>
              </a:extLst>
            </p:cNvPr>
            <p:cNvSpPr txBox="1"/>
            <p:nvPr/>
          </p:nvSpPr>
          <p:spPr>
            <a:xfrm>
              <a:off x="3524382" y="4872684"/>
              <a:ext cx="3515791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 / Robotic Product Developer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Mentor Steam Binh Long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1637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6C2A9E5-AD68-47B4-2824-CBCAFFCCF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681" y="1400409"/>
            <a:ext cx="6583932" cy="405718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8CA706-AFC3-E506-8BA0-A036299D59B2}"/>
              </a:ext>
            </a:extLst>
          </p:cNvPr>
          <p:cNvSpPr/>
          <p:nvPr/>
        </p:nvSpPr>
        <p:spPr>
          <a:xfrm>
            <a:off x="4012727" y="2545238"/>
            <a:ext cx="1379406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7B1EE3-2894-EBCD-787D-8C24DD071FB4}"/>
              </a:ext>
            </a:extLst>
          </p:cNvPr>
          <p:cNvSpPr/>
          <p:nvPr/>
        </p:nvSpPr>
        <p:spPr>
          <a:xfrm>
            <a:off x="4012727" y="3120537"/>
            <a:ext cx="1379406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8A8C45-C505-9CDD-CC7A-609C99EF295F}"/>
              </a:ext>
            </a:extLst>
          </p:cNvPr>
          <p:cNvCxnSpPr>
            <a:cxnSpLocks/>
          </p:cNvCxnSpPr>
          <p:nvPr/>
        </p:nvCxnSpPr>
        <p:spPr>
          <a:xfrm flipH="1">
            <a:off x="2730681" y="2545238"/>
            <a:ext cx="12820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45FCEB-5CCA-1990-EA60-EB196057C8F3}"/>
              </a:ext>
            </a:extLst>
          </p:cNvPr>
          <p:cNvCxnSpPr>
            <a:cxnSpLocks/>
          </p:cNvCxnSpPr>
          <p:nvPr/>
        </p:nvCxnSpPr>
        <p:spPr>
          <a:xfrm flipH="1" flipV="1">
            <a:off x="2313071" y="2068930"/>
            <a:ext cx="449264" cy="4880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C57F6-467E-90BB-1A48-B6C968726533}"/>
              </a:ext>
            </a:extLst>
          </p:cNvPr>
          <p:cNvSpPr/>
          <p:nvPr/>
        </p:nvSpPr>
        <p:spPr>
          <a:xfrm>
            <a:off x="231289" y="1400409"/>
            <a:ext cx="2091209" cy="6685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41DDCC-E01F-1AB9-4444-DBD4658C9077}"/>
              </a:ext>
            </a:extLst>
          </p:cNvPr>
          <p:cNvSpPr txBox="1"/>
          <p:nvPr/>
        </p:nvSpPr>
        <p:spPr>
          <a:xfrm>
            <a:off x="355589" y="1395442"/>
            <a:ext cx="1842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Cổng COM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UART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72F2407-FC94-0349-69FE-D992A78AEA98}"/>
              </a:ext>
            </a:extLst>
          </p:cNvPr>
          <p:cNvCxnSpPr>
            <a:cxnSpLocks/>
          </p:cNvCxnSpPr>
          <p:nvPr/>
        </p:nvCxnSpPr>
        <p:spPr>
          <a:xfrm flipH="1">
            <a:off x="2590800" y="3507035"/>
            <a:ext cx="14219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988645-04D4-7B40-2351-2E8F5247ACAA}"/>
              </a:ext>
            </a:extLst>
          </p:cNvPr>
          <p:cNvCxnSpPr>
            <a:cxnSpLocks/>
          </p:cNvCxnSpPr>
          <p:nvPr/>
        </p:nvCxnSpPr>
        <p:spPr>
          <a:xfrm flipH="1">
            <a:off x="2278390" y="3511038"/>
            <a:ext cx="327989" cy="4814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D44F3AA-EBF6-C8E5-9366-BB5AD512F946}"/>
              </a:ext>
            </a:extLst>
          </p:cNvPr>
          <p:cNvSpPr/>
          <p:nvPr/>
        </p:nvSpPr>
        <p:spPr>
          <a:xfrm>
            <a:off x="187181" y="3987555"/>
            <a:ext cx="2091209" cy="6685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61C0EA-7DCF-F127-BE7B-9A608A64E1F3}"/>
              </a:ext>
            </a:extLst>
          </p:cNvPr>
          <p:cNvSpPr txBox="1"/>
          <p:nvPr/>
        </p:nvSpPr>
        <p:spPr>
          <a:xfrm>
            <a:off x="311481" y="3992522"/>
            <a:ext cx="1842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Tần số Baud</a:t>
            </a:r>
          </a:p>
          <a:p>
            <a:pPr algn="ctr"/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UART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E510BED-07E8-06BB-36F7-58621000F72B}"/>
              </a:ext>
            </a:extLst>
          </p:cNvPr>
          <p:cNvSpPr/>
          <p:nvPr/>
        </p:nvSpPr>
        <p:spPr>
          <a:xfrm>
            <a:off x="3018474" y="3620174"/>
            <a:ext cx="2269964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A13D890-E0B7-95C9-E731-676C2B7F78EE}"/>
              </a:ext>
            </a:extLst>
          </p:cNvPr>
          <p:cNvCxnSpPr>
            <a:cxnSpLocks/>
          </p:cNvCxnSpPr>
          <p:nvPr/>
        </p:nvCxnSpPr>
        <p:spPr>
          <a:xfrm flipH="1">
            <a:off x="2322498" y="3822023"/>
            <a:ext cx="430410" cy="10356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56AD456-1F89-40F7-D27D-53A98CBA5DF8}"/>
              </a:ext>
            </a:extLst>
          </p:cNvPr>
          <p:cNvSpPr/>
          <p:nvPr/>
        </p:nvSpPr>
        <p:spPr>
          <a:xfrm>
            <a:off x="355738" y="4870140"/>
            <a:ext cx="1966760" cy="5249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8788642-A76F-DE14-CC85-32E0152E3AFA}"/>
              </a:ext>
            </a:extLst>
          </p:cNvPr>
          <p:cNvSpPr txBox="1"/>
          <p:nvPr/>
        </p:nvSpPr>
        <p:spPr>
          <a:xfrm>
            <a:off x="398468" y="4962136"/>
            <a:ext cx="1966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Load cổng COM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98B250-04B5-3EBF-5312-151D5B6B1A4C}"/>
              </a:ext>
            </a:extLst>
          </p:cNvPr>
          <p:cNvSpPr/>
          <p:nvPr/>
        </p:nvSpPr>
        <p:spPr>
          <a:xfrm>
            <a:off x="3042488" y="4090002"/>
            <a:ext cx="2207692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4EEA6FF-4D9C-B8D6-2DAC-A0D8C8876421}"/>
              </a:ext>
            </a:extLst>
          </p:cNvPr>
          <p:cNvCxnSpPr>
            <a:cxnSpLocks/>
          </p:cNvCxnSpPr>
          <p:nvPr/>
        </p:nvCxnSpPr>
        <p:spPr>
          <a:xfrm flipH="1">
            <a:off x="2730681" y="3817055"/>
            <a:ext cx="28779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E479C86-A092-DBB4-5D0C-94FA5501404B}"/>
              </a:ext>
            </a:extLst>
          </p:cNvPr>
          <p:cNvCxnSpPr>
            <a:cxnSpLocks/>
          </p:cNvCxnSpPr>
          <p:nvPr/>
        </p:nvCxnSpPr>
        <p:spPr>
          <a:xfrm flipH="1">
            <a:off x="5248235" y="4290832"/>
            <a:ext cx="51639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4095D91-1359-BD33-8276-89A394AD3DB8}"/>
              </a:ext>
            </a:extLst>
          </p:cNvPr>
          <p:cNvCxnSpPr>
            <a:cxnSpLocks/>
          </p:cNvCxnSpPr>
          <p:nvPr/>
        </p:nvCxnSpPr>
        <p:spPr>
          <a:xfrm>
            <a:off x="5764628" y="4290832"/>
            <a:ext cx="1" cy="134682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BAB17065-0168-50C2-ACDE-D2DDC11788FE}"/>
              </a:ext>
            </a:extLst>
          </p:cNvPr>
          <p:cNvSpPr/>
          <p:nvPr/>
        </p:nvSpPr>
        <p:spPr>
          <a:xfrm>
            <a:off x="5764628" y="5634767"/>
            <a:ext cx="2125605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5579BB0-2D0E-1C0F-A13E-82C075716FCE}"/>
              </a:ext>
            </a:extLst>
          </p:cNvPr>
          <p:cNvSpPr txBox="1"/>
          <p:nvPr/>
        </p:nvSpPr>
        <p:spPr>
          <a:xfrm>
            <a:off x="5764628" y="5616651"/>
            <a:ext cx="221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cổng COM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6C78154-CB79-16B3-6F24-F553F1111BFF}"/>
              </a:ext>
            </a:extLst>
          </p:cNvPr>
          <p:cNvSpPr/>
          <p:nvPr/>
        </p:nvSpPr>
        <p:spPr>
          <a:xfrm>
            <a:off x="2752908" y="5646392"/>
            <a:ext cx="2724065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504DEB-008F-6B2E-E032-7E736330C1B2}"/>
              </a:ext>
            </a:extLst>
          </p:cNvPr>
          <p:cNvSpPr txBox="1"/>
          <p:nvPr/>
        </p:nvSpPr>
        <p:spPr>
          <a:xfrm>
            <a:off x="2768389" y="5654975"/>
            <a:ext cx="2901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Ngắt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cổng COM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4EFE4D-2E58-5C13-E195-2882C42BA674}"/>
              </a:ext>
            </a:extLst>
          </p:cNvPr>
          <p:cNvSpPr/>
          <p:nvPr/>
        </p:nvSpPr>
        <p:spPr>
          <a:xfrm>
            <a:off x="3049610" y="4580547"/>
            <a:ext cx="2207692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A372259-97C2-DCB5-2CC8-D506D18D568D}"/>
              </a:ext>
            </a:extLst>
          </p:cNvPr>
          <p:cNvCxnSpPr>
            <a:cxnSpLocks/>
            <a:endCxn id="51" idx="0"/>
          </p:cNvCxnSpPr>
          <p:nvPr/>
        </p:nvCxnSpPr>
        <p:spPr>
          <a:xfrm>
            <a:off x="4114940" y="4962136"/>
            <a:ext cx="1" cy="6842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EB1F6AE2-17FE-92E2-8EC6-F005AB1A20E3}"/>
              </a:ext>
            </a:extLst>
          </p:cNvPr>
          <p:cNvSpPr/>
          <p:nvPr/>
        </p:nvSpPr>
        <p:spPr>
          <a:xfrm>
            <a:off x="6218391" y="2545237"/>
            <a:ext cx="2491976" cy="7447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9760919-9481-8621-3CB0-10B6D73DB44C}"/>
              </a:ext>
            </a:extLst>
          </p:cNvPr>
          <p:cNvCxnSpPr>
            <a:cxnSpLocks/>
          </p:cNvCxnSpPr>
          <p:nvPr/>
        </p:nvCxnSpPr>
        <p:spPr>
          <a:xfrm flipH="1">
            <a:off x="8705422" y="2041773"/>
            <a:ext cx="831203" cy="52450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4A138A62-F2A4-7DD0-46F7-5F48445A368C}"/>
              </a:ext>
            </a:extLst>
          </p:cNvPr>
          <p:cNvSpPr/>
          <p:nvPr/>
        </p:nvSpPr>
        <p:spPr>
          <a:xfrm>
            <a:off x="9536626" y="1544425"/>
            <a:ext cx="1244608" cy="5245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8DD03FE-AC40-7E89-6C3A-B5C10A89C2B9}"/>
              </a:ext>
            </a:extLst>
          </p:cNvPr>
          <p:cNvSpPr txBox="1"/>
          <p:nvPr/>
        </p:nvSpPr>
        <p:spPr>
          <a:xfrm>
            <a:off x="9616540" y="1626995"/>
            <a:ext cx="221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Số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F0DBFCA-448E-D0A5-EC12-4C519DD2A725}"/>
              </a:ext>
            </a:extLst>
          </p:cNvPr>
          <p:cNvSpPr/>
          <p:nvPr/>
        </p:nvSpPr>
        <p:spPr>
          <a:xfrm>
            <a:off x="6218391" y="3289951"/>
            <a:ext cx="2491976" cy="483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7B4F3BE-DA0F-AACE-6ADB-8D7463FD832D}"/>
              </a:ext>
            </a:extLst>
          </p:cNvPr>
          <p:cNvCxnSpPr>
            <a:cxnSpLocks/>
            <a:stCxn id="65" idx="1"/>
            <a:endCxn id="63" idx="3"/>
          </p:cNvCxnSpPr>
          <p:nvPr/>
        </p:nvCxnSpPr>
        <p:spPr>
          <a:xfrm flipH="1" flipV="1">
            <a:off x="8710367" y="3531695"/>
            <a:ext cx="750952" cy="664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2F046A57-3925-1BDA-5819-C72A004F994C}"/>
              </a:ext>
            </a:extLst>
          </p:cNvPr>
          <p:cNvSpPr/>
          <p:nvPr/>
        </p:nvSpPr>
        <p:spPr>
          <a:xfrm>
            <a:off x="9461319" y="3276090"/>
            <a:ext cx="1578108" cy="5245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0B51CCE-CAB8-89CB-BB09-41DA38D5A3C5}"/>
              </a:ext>
            </a:extLst>
          </p:cNvPr>
          <p:cNvSpPr txBox="1"/>
          <p:nvPr/>
        </p:nvSpPr>
        <p:spPr>
          <a:xfrm>
            <a:off x="9536625" y="3376583"/>
            <a:ext cx="221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Số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nguyên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F03B09A-5457-A6A8-2F45-62DA86A768D8}"/>
              </a:ext>
            </a:extLst>
          </p:cNvPr>
          <p:cNvSpPr/>
          <p:nvPr/>
        </p:nvSpPr>
        <p:spPr>
          <a:xfrm>
            <a:off x="6411333" y="3904334"/>
            <a:ext cx="2092587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99FE10D-DBB1-F134-11B8-DAAD185F3244}"/>
              </a:ext>
            </a:extLst>
          </p:cNvPr>
          <p:cNvSpPr/>
          <p:nvPr/>
        </p:nvSpPr>
        <p:spPr>
          <a:xfrm>
            <a:off x="6409634" y="4357788"/>
            <a:ext cx="2092587" cy="3864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F301FE97-9493-0D64-518B-DE6A3E5B057C}"/>
              </a:ext>
            </a:extLst>
          </p:cNvPr>
          <p:cNvCxnSpPr>
            <a:cxnSpLocks/>
          </p:cNvCxnSpPr>
          <p:nvPr/>
        </p:nvCxnSpPr>
        <p:spPr>
          <a:xfrm>
            <a:off x="8502221" y="4121215"/>
            <a:ext cx="812392" cy="350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066FB68-BC26-3ED5-D720-C8E59441ABBC}"/>
              </a:ext>
            </a:extLst>
          </p:cNvPr>
          <p:cNvCxnSpPr>
            <a:cxnSpLocks/>
          </p:cNvCxnSpPr>
          <p:nvPr/>
        </p:nvCxnSpPr>
        <p:spPr>
          <a:xfrm>
            <a:off x="8464004" y="4744286"/>
            <a:ext cx="997315" cy="81831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790BE2EC-B718-48D6-A4E1-8419206D7D28}"/>
              </a:ext>
            </a:extLst>
          </p:cNvPr>
          <p:cNvSpPr/>
          <p:nvPr/>
        </p:nvSpPr>
        <p:spPr>
          <a:xfrm>
            <a:off x="9314612" y="4125049"/>
            <a:ext cx="2219871" cy="5245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242B69D-5CBB-A114-6DF1-0AA96324C02D}"/>
              </a:ext>
            </a:extLst>
          </p:cNvPr>
          <p:cNvSpPr/>
          <p:nvPr/>
        </p:nvSpPr>
        <p:spPr>
          <a:xfrm>
            <a:off x="9461318" y="5565763"/>
            <a:ext cx="1755319" cy="5245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92E1F18-8E52-21A7-7E40-ABCAF36214B4}"/>
              </a:ext>
            </a:extLst>
          </p:cNvPr>
          <p:cNvSpPr txBox="1"/>
          <p:nvPr/>
        </p:nvSpPr>
        <p:spPr>
          <a:xfrm>
            <a:off x="9314611" y="4210477"/>
            <a:ext cx="221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Cập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nhật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thông số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3CAA171-B98F-F689-9488-CC7254C25A58}"/>
              </a:ext>
            </a:extLst>
          </p:cNvPr>
          <p:cNvSpPr txBox="1"/>
          <p:nvPr/>
        </p:nvSpPr>
        <p:spPr>
          <a:xfrm>
            <a:off x="9509732" y="5643349"/>
            <a:ext cx="221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thông số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32D2579-F07C-D9FA-9399-BF6DEBCA4F27}"/>
              </a:ext>
            </a:extLst>
          </p:cNvPr>
          <p:cNvSpPr txBox="1"/>
          <p:nvPr/>
        </p:nvSpPr>
        <p:spPr>
          <a:xfrm>
            <a:off x="2198196" y="241681"/>
            <a:ext cx="77986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SỬ DỤNG PHẦN MỀM</a:t>
            </a:r>
            <a:endParaRPr lang="vi-VN" sz="4000" b="1" dirty="0"/>
          </a:p>
        </p:txBody>
      </p:sp>
    </p:spTree>
    <p:extLst>
      <p:ext uri="{BB962C8B-B14F-4D97-AF65-F5344CB8AC3E}">
        <p14:creationId xmlns:p14="http://schemas.microsoft.com/office/powerpoint/2010/main" val="1371001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198196" y="241681"/>
            <a:ext cx="77986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SỬ DỤNG PHẦN MỀM</a:t>
            </a:r>
            <a:endParaRPr lang="vi-VN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01471-AB16-F40F-C567-E883A4181B0A}"/>
              </a:ext>
            </a:extLst>
          </p:cNvPr>
          <p:cNvSpPr txBox="1"/>
          <p:nvPr/>
        </p:nvSpPr>
        <p:spPr>
          <a:xfrm>
            <a:off x="95604" y="2166294"/>
            <a:ext cx="11974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Để biết được cổng COM hiện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ta click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vào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This PC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Manage  Device Manage  Ports (COM &amp; LPT)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E3F6138-ED9A-27AB-F58F-E25E4495C9A8}"/>
              </a:ext>
            </a:extLst>
          </p:cNvPr>
          <p:cNvGrpSpPr/>
          <p:nvPr/>
        </p:nvGrpSpPr>
        <p:grpSpPr>
          <a:xfrm>
            <a:off x="2198196" y="2757265"/>
            <a:ext cx="7801740" cy="2721408"/>
            <a:chOff x="1255980" y="2413903"/>
            <a:chExt cx="8740889" cy="304500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D108090-EB3F-24EC-16DE-80027FE15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5980" y="2486852"/>
              <a:ext cx="3520745" cy="2972058"/>
            </a:xfrm>
            <a:prstGeom prst="rect">
              <a:avLst/>
            </a:prstGeom>
          </p:spPr>
        </p:pic>
        <p:pic>
          <p:nvPicPr>
            <p:cNvPr id="2050" name="Picture 2" descr="How to install CH340 driver on Windows. - MYTECTUTOR">
              <a:extLst>
                <a:ext uri="{FF2B5EF4-FFF2-40B4-BE49-F238E27FC236}">
                  <a16:creationId xmlns:a16="http://schemas.microsoft.com/office/drawing/2014/main" id="{033454C2-084F-C0C3-685F-A53942F4D5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15276" y="2413903"/>
              <a:ext cx="2581593" cy="2976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11B2910-FC49-D0BF-D8C5-3E5BD64E0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08320" y="2420054"/>
              <a:ext cx="1837436" cy="3004563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5F73023-2EE0-22F6-9A9C-0C5CE6DEB9E0}"/>
              </a:ext>
            </a:extLst>
          </p:cNvPr>
          <p:cNvSpPr txBox="1"/>
          <p:nvPr/>
        </p:nvSpPr>
        <p:spPr>
          <a:xfrm>
            <a:off x="95604" y="1790330"/>
            <a:ext cx="11974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Sau khi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khởi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dụng lên,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chúng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ta cắm dây type C vào robot để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với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máy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tính.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537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D4371-995C-BE4F-F17E-62BE68736E35}"/>
              </a:ext>
            </a:extLst>
          </p:cNvPr>
          <p:cNvSpPr txBox="1"/>
          <p:nvPr/>
        </p:nvSpPr>
        <p:spPr>
          <a:xfrm>
            <a:off x="600080" y="1799903"/>
            <a:ext cx="5829000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tiên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tiến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xuống phần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thông qua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dẫn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dưới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đây: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SBLC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SmartConfig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 App V1.0</a:t>
            </a:r>
            <a:endParaRPr lang="vi-V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A89C71-93CA-4B5C-815F-E329042600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96" y="1795298"/>
            <a:ext cx="4946023" cy="33376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7AEAC82-F042-CF6A-9C9B-7881733E673B}"/>
              </a:ext>
            </a:extLst>
          </p:cNvPr>
          <p:cNvSpPr txBox="1"/>
          <p:nvPr/>
        </p:nvSpPr>
        <p:spPr>
          <a:xfrm>
            <a:off x="600080" y="3220313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u="sng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ý:</a:t>
            </a:r>
            <a:endParaRPr lang="vi-VN" u="sng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8A42CF-58DB-E28F-3435-8C851882B4AD}"/>
              </a:ext>
            </a:extLst>
          </p:cNvPr>
          <p:cNvSpPr txBox="1"/>
          <p:nvPr/>
        </p:nvSpPr>
        <p:spPr>
          <a:xfrm>
            <a:off x="600081" y="3674112"/>
            <a:ext cx="6045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Phần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chỉ được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và được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quyền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email của các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đội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thi,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tuyệt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không chia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sẻ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bên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ngoài.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E85103-29C9-F0A6-2440-6F34A0BAADA0}"/>
              </a:ext>
            </a:extLst>
          </p:cNvPr>
          <p:cNvSpPr txBox="1"/>
          <p:nvPr/>
        </p:nvSpPr>
        <p:spPr>
          <a:xfrm>
            <a:off x="600080" y="4309179"/>
            <a:ext cx="6045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Để được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quyền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hãy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gửi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nhắn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với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cú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US" sz="16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 i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&lt;TÊN ĐỘI&gt; - &lt;LỚP&gt;</a:t>
            </a:r>
          </a:p>
        </p:txBody>
      </p:sp>
    </p:spTree>
    <p:extLst>
      <p:ext uri="{BB962C8B-B14F-4D97-AF65-F5344CB8AC3E}">
        <p14:creationId xmlns:p14="http://schemas.microsoft.com/office/powerpoint/2010/main" val="526472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D4371-995C-BE4F-F17E-62BE68736E35}"/>
              </a:ext>
            </a:extLst>
          </p:cNvPr>
          <p:cNvSpPr txBox="1"/>
          <p:nvPr/>
        </p:nvSpPr>
        <p:spPr>
          <a:xfrm>
            <a:off x="1274299" y="1707092"/>
            <a:ext cx="9122715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Sau khi được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quyền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như thế này sẽ hiện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hãy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nhấp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vào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nút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xuống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F3E557-6673-5ABC-335F-D442B2E003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613"/>
          <a:stretch/>
        </p:blipFill>
        <p:spPr>
          <a:xfrm>
            <a:off x="600080" y="2298241"/>
            <a:ext cx="10471155" cy="17319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F815ED-30CB-A920-01C3-EBADACF272A6}"/>
              </a:ext>
            </a:extLst>
          </p:cNvPr>
          <p:cNvSpPr/>
          <p:nvPr/>
        </p:nvSpPr>
        <p:spPr>
          <a:xfrm>
            <a:off x="8692825" y="2333592"/>
            <a:ext cx="347479" cy="39352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0611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D4371-995C-BE4F-F17E-62BE68736E35}"/>
              </a:ext>
            </a:extLst>
          </p:cNvPr>
          <p:cNvSpPr txBox="1"/>
          <p:nvPr/>
        </p:nvSpPr>
        <p:spPr>
          <a:xfrm>
            <a:off x="1461289" y="1707092"/>
            <a:ext cx="9122715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Vào thư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vừa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xuống,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nhấp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chuột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phải vào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File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Extract to “…”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4F21D0-02C9-A3DF-19B3-3381831E0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717" y="2443114"/>
            <a:ext cx="3180566" cy="358888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A42FCB0-EC4F-91B2-5D88-D7F215EE5AAB}"/>
              </a:ext>
            </a:extLst>
          </p:cNvPr>
          <p:cNvSpPr/>
          <p:nvPr/>
        </p:nvSpPr>
        <p:spPr>
          <a:xfrm>
            <a:off x="5321300" y="4237555"/>
            <a:ext cx="2278380" cy="1185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1242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D4371-995C-BE4F-F17E-62BE68736E35}"/>
              </a:ext>
            </a:extLst>
          </p:cNvPr>
          <p:cNvSpPr txBox="1"/>
          <p:nvPr/>
        </p:nvSpPr>
        <p:spPr>
          <a:xfrm>
            <a:off x="1461289" y="1707092"/>
            <a:ext cx="9122715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Vào thư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vừa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xuống,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nhấp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chuột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phải vào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File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Extract to “…”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để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giải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nén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196FBA-020E-A106-FEEE-A779B80F9608}"/>
              </a:ext>
            </a:extLst>
          </p:cNvPr>
          <p:cNvGrpSpPr/>
          <p:nvPr/>
        </p:nvGrpSpPr>
        <p:grpSpPr>
          <a:xfrm>
            <a:off x="1252409" y="2694923"/>
            <a:ext cx="2140180" cy="2414933"/>
            <a:chOff x="4505717" y="2443114"/>
            <a:chExt cx="3180566" cy="358888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14F21D0-02C9-A3DF-19B3-3381831E0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05717" y="2443114"/>
              <a:ext cx="3180566" cy="3588882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A42FCB0-EC4F-91B2-5D88-D7F215EE5AAB}"/>
                </a:ext>
              </a:extLst>
            </p:cNvPr>
            <p:cNvSpPr/>
            <p:nvPr/>
          </p:nvSpPr>
          <p:spPr>
            <a:xfrm>
              <a:off x="5321300" y="4237555"/>
              <a:ext cx="2278380" cy="11854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4F053F-8F3E-C32E-B001-CA3FB9557DD4}"/>
              </a:ext>
            </a:extLst>
          </p:cNvPr>
          <p:cNvSpPr txBox="1"/>
          <p:nvPr/>
        </p:nvSpPr>
        <p:spPr>
          <a:xfrm>
            <a:off x="1801209" y="5312344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endParaRPr lang="vi-VN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7C4F850-5D09-3597-3120-364402F0BC65}"/>
              </a:ext>
            </a:extLst>
          </p:cNvPr>
          <p:cNvSpPr/>
          <p:nvPr/>
        </p:nvSpPr>
        <p:spPr>
          <a:xfrm>
            <a:off x="4114800" y="3677998"/>
            <a:ext cx="1981200" cy="660400"/>
          </a:xfrm>
          <a:prstGeom prst="rightArrow">
            <a:avLst/>
          </a:prstGeom>
          <a:solidFill>
            <a:srgbClr val="2F559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613D39-A879-CD8A-1527-F8866A9E6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687" y="2768240"/>
            <a:ext cx="4082867" cy="242783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4D12E77-10E5-255B-8E8A-36E68F1D06E4}"/>
              </a:ext>
            </a:extLst>
          </p:cNvPr>
          <p:cNvSpPr txBox="1"/>
          <p:nvPr/>
        </p:nvSpPr>
        <p:spPr>
          <a:xfrm>
            <a:off x="8201579" y="531234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endParaRPr lang="vi-VN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22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C7D363-C75B-3507-BC78-F2E9B23D51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649"/>
          <a:stretch/>
        </p:blipFill>
        <p:spPr>
          <a:xfrm>
            <a:off x="3716111" y="3238398"/>
            <a:ext cx="4613072" cy="258795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0DD2B70-B968-36DD-C54B-3877137C9DE1}"/>
              </a:ext>
            </a:extLst>
          </p:cNvPr>
          <p:cNvGrpSpPr/>
          <p:nvPr/>
        </p:nvGrpSpPr>
        <p:grpSpPr>
          <a:xfrm>
            <a:off x="177243" y="2087993"/>
            <a:ext cx="5634277" cy="3669119"/>
            <a:chOff x="177243" y="2087993"/>
            <a:chExt cx="5634277" cy="366911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E2B334E-8AA0-3499-E906-9FB30794215F}"/>
                </a:ext>
              </a:extLst>
            </p:cNvPr>
            <p:cNvSpPr/>
            <p:nvPr/>
          </p:nvSpPr>
          <p:spPr>
            <a:xfrm>
              <a:off x="3982720" y="3307637"/>
              <a:ext cx="1828800" cy="2449475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CB97926-2E61-393C-C3B3-D54EA78B2D1C}"/>
                </a:ext>
              </a:extLst>
            </p:cNvPr>
            <p:cNvCxnSpPr/>
            <p:nvPr/>
          </p:nvCxnSpPr>
          <p:spPr>
            <a:xfrm flipH="1" flipV="1">
              <a:off x="3306523" y="2631440"/>
              <a:ext cx="676197" cy="67619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7345D82-6FF6-5993-BAA9-3CF655FF5E8D}"/>
                </a:ext>
              </a:extLst>
            </p:cNvPr>
            <p:cNvSpPr/>
            <p:nvPr/>
          </p:nvSpPr>
          <p:spPr>
            <a:xfrm>
              <a:off x="177243" y="2087993"/>
              <a:ext cx="3129280" cy="107696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471A6EF-84B4-FC67-3805-ABB98D8C0512}"/>
              </a:ext>
            </a:extLst>
          </p:cNvPr>
          <p:cNvSpPr txBox="1"/>
          <p:nvPr/>
        </p:nvSpPr>
        <p:spPr>
          <a:xfrm>
            <a:off x="528100" y="2441807"/>
            <a:ext cx="246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Driver CH340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93458E8-18F7-AF66-94EC-89B79DDFCFC5}"/>
              </a:ext>
            </a:extLst>
          </p:cNvPr>
          <p:cNvGrpSpPr/>
          <p:nvPr/>
        </p:nvGrpSpPr>
        <p:grpSpPr>
          <a:xfrm flipH="1">
            <a:off x="6415819" y="2087993"/>
            <a:ext cx="5595343" cy="3669119"/>
            <a:chOff x="177243" y="2087993"/>
            <a:chExt cx="5634277" cy="366911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ACA9B57-1121-1C31-4A5A-553577940647}"/>
                </a:ext>
              </a:extLst>
            </p:cNvPr>
            <p:cNvSpPr/>
            <p:nvPr/>
          </p:nvSpPr>
          <p:spPr>
            <a:xfrm>
              <a:off x="3982720" y="3307637"/>
              <a:ext cx="1828800" cy="2449475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DDEDAC-29B6-BF3A-3820-FF47D0D04B17}"/>
                </a:ext>
              </a:extLst>
            </p:cNvPr>
            <p:cNvCxnSpPr/>
            <p:nvPr/>
          </p:nvCxnSpPr>
          <p:spPr>
            <a:xfrm flipH="1" flipV="1">
              <a:off x="3306523" y="2631440"/>
              <a:ext cx="676197" cy="676197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F59A357-4B52-BDB8-9EE7-1973C900D479}"/>
                </a:ext>
              </a:extLst>
            </p:cNvPr>
            <p:cNvSpPr/>
            <p:nvPr/>
          </p:nvSpPr>
          <p:spPr>
            <a:xfrm>
              <a:off x="177243" y="2087993"/>
              <a:ext cx="3129280" cy="107696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717AFDA-E9D9-F71A-1687-584EF68C391E}"/>
              </a:ext>
            </a:extLst>
          </p:cNvPr>
          <p:cNvSpPr txBox="1"/>
          <p:nvPr/>
        </p:nvSpPr>
        <p:spPr>
          <a:xfrm>
            <a:off x="9409611" y="2441807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dụng</a:t>
            </a:r>
            <a:endParaRPr lang="vi-V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705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0D9C04-87A5-8D01-EE7F-A4738F73E236}"/>
              </a:ext>
            </a:extLst>
          </p:cNvPr>
          <p:cNvSpPr txBox="1"/>
          <p:nvPr/>
        </p:nvSpPr>
        <p:spPr>
          <a:xfrm>
            <a:off x="424329" y="1401165"/>
            <a:ext cx="6358559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 driver CH340: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vào folder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Driver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CH34x Driver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chọn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CH341SER.EXE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Nhấp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vào Install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Đợi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khoảng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5s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30s,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màn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hình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hiện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đã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cài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đặt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xong 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tắt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chương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trình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7085EB-9601-5E76-1EA9-27036A577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409" y="1401165"/>
            <a:ext cx="4382449" cy="24163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76F693-4D8F-3EBC-2DE4-709B5E362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408" y="4017937"/>
            <a:ext cx="4382449" cy="236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37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2F1DFBF-5796-409F-FD7B-51B8C837A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8809" y="3247874"/>
            <a:ext cx="2620882" cy="213975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0D9C04-87A5-8D01-EE7F-A4738F73E236}"/>
              </a:ext>
            </a:extLst>
          </p:cNvPr>
          <p:cNvSpPr txBox="1"/>
          <p:nvPr/>
        </p:nvSpPr>
        <p:spPr>
          <a:xfrm>
            <a:off x="424329" y="1401165"/>
            <a:ext cx="6358559" cy="1524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 dụng: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vào folder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Setup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khởi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động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file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Line Following Robot - SBLC Smart Config V1.0.msi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Làm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theo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các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bước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như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hình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DE0C5BF-E0CC-DDF8-E2B3-C61082E90525}"/>
              </a:ext>
            </a:extLst>
          </p:cNvPr>
          <p:cNvGrpSpPr/>
          <p:nvPr/>
        </p:nvGrpSpPr>
        <p:grpSpPr>
          <a:xfrm>
            <a:off x="446219" y="3239379"/>
            <a:ext cx="2445153" cy="2156747"/>
            <a:chOff x="424329" y="2952388"/>
            <a:chExt cx="3041832" cy="250705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A2F4665-CD5B-4DCC-3416-57A9AC3BA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329" y="2952388"/>
              <a:ext cx="3041832" cy="2507058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4137947-87A6-B3A9-C6E4-0B9F4649691E}"/>
                </a:ext>
              </a:extLst>
            </p:cNvPr>
            <p:cNvSpPr/>
            <p:nvPr/>
          </p:nvSpPr>
          <p:spPr>
            <a:xfrm>
              <a:off x="2294890" y="5248570"/>
              <a:ext cx="509270" cy="14224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17793DF-1B80-20DF-4BD7-2ECD5DA6E0AC}"/>
              </a:ext>
            </a:extLst>
          </p:cNvPr>
          <p:cNvGrpSpPr/>
          <p:nvPr/>
        </p:nvGrpSpPr>
        <p:grpSpPr>
          <a:xfrm>
            <a:off x="3102184" y="2762630"/>
            <a:ext cx="2952190" cy="2624306"/>
            <a:chOff x="3515691" y="2370785"/>
            <a:chExt cx="3558717" cy="308605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7E63360-5B46-164A-4055-82ED7182B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15691" y="2952388"/>
              <a:ext cx="3072518" cy="2504447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5D13E9-4265-CCE5-97C6-ED3788C62319}"/>
                </a:ext>
              </a:extLst>
            </p:cNvPr>
            <p:cNvSpPr/>
            <p:nvPr/>
          </p:nvSpPr>
          <p:spPr>
            <a:xfrm>
              <a:off x="5796280" y="4140200"/>
              <a:ext cx="721360" cy="1371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9397187-E9FC-445B-92FD-2020A97ACE2E}"/>
                </a:ext>
              </a:extLst>
            </p:cNvPr>
            <p:cNvSpPr/>
            <p:nvPr/>
          </p:nvSpPr>
          <p:spPr>
            <a:xfrm>
              <a:off x="5407385" y="5253650"/>
              <a:ext cx="515895" cy="1371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F5031F-E8E9-3634-2036-9DC285952165}"/>
                </a:ext>
              </a:extLst>
            </p:cNvPr>
            <p:cNvCxnSpPr>
              <a:stCxn id="16" idx="0"/>
            </p:cNvCxnSpPr>
            <p:nvPr/>
          </p:nvCxnSpPr>
          <p:spPr>
            <a:xfrm flipH="1" flipV="1">
              <a:off x="6150864" y="2925172"/>
              <a:ext cx="6096" cy="121502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1A65F93-2178-3E78-728F-81A946BBA08A}"/>
                </a:ext>
              </a:extLst>
            </p:cNvPr>
            <p:cNvSpPr/>
            <p:nvPr/>
          </p:nvSpPr>
          <p:spPr>
            <a:xfrm>
              <a:off x="5227320" y="2370785"/>
              <a:ext cx="1847088" cy="57912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EE2986F-10EF-9B83-BBAE-857CA20C29A0}"/>
                </a:ext>
              </a:extLst>
            </p:cNvPr>
            <p:cNvSpPr txBox="1"/>
            <p:nvPr/>
          </p:nvSpPr>
          <p:spPr>
            <a:xfrm>
              <a:off x="5342792" y="2509479"/>
              <a:ext cx="1674962" cy="3067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Tùy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chọn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đường</a:t>
              </a:r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dẫn</a:t>
              </a:r>
              <a:endParaRPr lang="vi-VN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184C226-92B6-6410-306F-D6E6EAE682C3}"/>
              </a:ext>
            </a:extLst>
          </p:cNvPr>
          <p:cNvGrpSpPr/>
          <p:nvPr/>
        </p:nvGrpSpPr>
        <p:grpSpPr>
          <a:xfrm>
            <a:off x="6217917" y="3255100"/>
            <a:ext cx="4588332" cy="2156747"/>
            <a:chOff x="6639333" y="2949905"/>
            <a:chExt cx="5303671" cy="2506628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F6CCFF6-7A28-43F0-E1B0-7F1D6992E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39333" y="2949905"/>
              <a:ext cx="3070248" cy="2506628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DFFF1BC-B830-61BD-E025-345673057296}"/>
                </a:ext>
              </a:extLst>
            </p:cNvPr>
            <p:cNvSpPr/>
            <p:nvPr/>
          </p:nvSpPr>
          <p:spPr>
            <a:xfrm>
              <a:off x="8524759" y="5251110"/>
              <a:ext cx="515895" cy="1371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25DD2C8-5635-6BDD-ECB9-5DF6A811CC56}"/>
                </a:ext>
              </a:extLst>
            </p:cNvPr>
            <p:cNvSpPr/>
            <p:nvPr/>
          </p:nvSpPr>
          <p:spPr>
            <a:xfrm>
              <a:off x="11427109" y="5225166"/>
              <a:ext cx="515895" cy="1371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</p:spTree>
    <p:extLst>
      <p:ext uri="{BB962C8B-B14F-4D97-AF65-F5344CB8AC3E}">
        <p14:creationId xmlns:p14="http://schemas.microsoft.com/office/powerpoint/2010/main" val="628472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2335B7-56C1-9AA1-3BBF-B554709A0033}"/>
              </a:ext>
            </a:extLst>
          </p:cNvPr>
          <p:cNvSpPr/>
          <p:nvPr/>
        </p:nvSpPr>
        <p:spPr>
          <a:xfrm>
            <a:off x="0" y="6664751"/>
            <a:ext cx="12192000" cy="193249"/>
          </a:xfrm>
          <a:prstGeom prst="rect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25000">
                <a:schemeClr val="accent5">
                  <a:lumMod val="60000"/>
                  <a:lumOff val="40000"/>
                </a:schemeClr>
              </a:gs>
              <a:gs pos="75000">
                <a:schemeClr val="accent6">
                  <a:lumMod val="60000"/>
                  <a:lumOff val="4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170DB1-A70E-B212-F21D-76956E5B72E9}"/>
              </a:ext>
            </a:extLst>
          </p:cNvPr>
          <p:cNvSpPr txBox="1"/>
          <p:nvPr/>
        </p:nvSpPr>
        <p:spPr>
          <a:xfrm>
            <a:off x="231290" y="6352007"/>
            <a:ext cx="279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©</a:t>
            </a:r>
            <a:r>
              <a:rPr lang="en-US" sz="14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 Copy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</a:rPr>
              <a:t>right by Steam Binh Long</a:t>
            </a:r>
            <a:endParaRPr lang="vi-V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A2E12E-6BC3-C6B5-B210-31A58FE17E53}"/>
              </a:ext>
            </a:extLst>
          </p:cNvPr>
          <p:cNvGrpSpPr/>
          <p:nvPr/>
        </p:nvGrpSpPr>
        <p:grpSpPr>
          <a:xfrm>
            <a:off x="10766554" y="263926"/>
            <a:ext cx="1244608" cy="876101"/>
            <a:chOff x="898042" y="895140"/>
            <a:chExt cx="2144464" cy="14902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C29374-41DA-8B8A-16BE-250EF8CE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203" y="895140"/>
              <a:ext cx="1204142" cy="111957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A551AA-B3D9-318D-1C3A-4EA451530482}"/>
                </a:ext>
              </a:extLst>
            </p:cNvPr>
            <p:cNvSpPr txBox="1"/>
            <p:nvPr/>
          </p:nvSpPr>
          <p:spPr>
            <a:xfrm>
              <a:off x="898042" y="2018938"/>
              <a:ext cx="2144464" cy="36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>
                  <a:latin typeface="Montserrat Extra Bold" panose="00000900000000000000" pitchFamily="50" charset="0"/>
                  <a:cs typeface="Arial" panose="020B0604020202020204" pitchFamily="34" charset="0"/>
                </a:rPr>
                <a:t>STEAM BINH LONG</a:t>
              </a:r>
              <a:endParaRPr lang="vi-VN" sz="800" b="1" dirty="0">
                <a:latin typeface="Montserrat Black" panose="00000A00000000000000" pitchFamily="50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4E52468-E94C-15BF-8752-0E22B9964B23}"/>
              </a:ext>
            </a:extLst>
          </p:cNvPr>
          <p:cNvSpPr txBox="1"/>
          <p:nvPr/>
        </p:nvSpPr>
        <p:spPr>
          <a:xfrm>
            <a:off x="2322499" y="239069"/>
            <a:ext cx="74002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HƯỚNG DẪN CÀI ĐẶT PHẦN MỀM</a:t>
            </a:r>
            <a:endParaRPr lang="vi-VN" sz="4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31C5F7-A7B6-D284-BAC2-68795B334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656" y="1996226"/>
            <a:ext cx="1686683" cy="28655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D73C0F-02EF-BE49-701F-A3C61784D5B6}"/>
              </a:ext>
            </a:extLst>
          </p:cNvPr>
          <p:cNvSpPr txBox="1"/>
          <p:nvPr/>
        </p:nvSpPr>
        <p:spPr>
          <a:xfrm>
            <a:off x="1534639" y="5034507"/>
            <a:ext cx="9122715" cy="78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tượng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của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dụng</a:t>
            </a:r>
          </a:p>
          <a:p>
            <a:pPr algn="ctr">
              <a:lnSpc>
                <a:spcPct val="150000"/>
              </a:lnSpc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trên Desktop</a:t>
            </a:r>
          </a:p>
        </p:txBody>
      </p:sp>
    </p:spTree>
    <p:extLst>
      <p:ext uri="{BB962C8B-B14F-4D97-AF65-F5344CB8AC3E}">
        <p14:creationId xmlns:p14="http://schemas.microsoft.com/office/powerpoint/2010/main" val="2566864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486</Words>
  <Application>Microsoft Office PowerPoint</Application>
  <PresentationFormat>Widescreen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</vt:lpstr>
      <vt:lpstr>Calibri</vt:lpstr>
      <vt:lpstr>Calibri Light</vt:lpstr>
      <vt:lpstr>Montserrat Black</vt:lpstr>
      <vt:lpstr>Montserrat Extra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Dang Khoa</dc:creator>
  <cp:lastModifiedBy>Nguyen Dang Khoa</cp:lastModifiedBy>
  <cp:revision>3</cp:revision>
  <dcterms:created xsi:type="dcterms:W3CDTF">2024-12-07T17:52:39Z</dcterms:created>
  <dcterms:modified xsi:type="dcterms:W3CDTF">2024-12-07T20:10:07Z</dcterms:modified>
</cp:coreProperties>
</file>

<file path=docProps/thumbnail.jpeg>
</file>